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embeddedFontLst>
    <p:embeddedFont>
      <p:font typeface="BRHendrix-Regular" panose="01000000000000000000" charset="0"/>
      <p:regular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Segoe UI Semilight" panose="020B0402040204020203" pitchFamily="34" charset="0"/>
      <p:regular r:id="rId22"/>
      <p:italic r:id="rId2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_DÉB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3D83D24-7DBC-CED5-DD4B-9994273B76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8BC783-A61F-430C-A924-E0309DCA3837}"/>
              </a:ext>
            </a:extLst>
          </p:cNvPr>
          <p:cNvSpPr/>
          <p:nvPr userDrawn="1"/>
        </p:nvSpPr>
        <p:spPr>
          <a:xfrm>
            <a:off x="8796130" y="5756632"/>
            <a:ext cx="2876882" cy="61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A" sz="800" cap="all" baseline="0" dirty="0">
                <a:solidFill>
                  <a:srgbClr val="E6D937"/>
                </a:solidFill>
                <a:latin typeface="BRHendrix-Regular" panose="01000000000000000000" pitchFamily="50" charset="0"/>
                <a:cs typeface="Segoe UI" panose="020B0502040204020203" pitchFamily="34" charset="0"/>
              </a:rPr>
              <a:t>      © Tous droits réservés 2021 École nationale d’administration publique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917299D-390C-40DC-94B4-30EF980792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06" y="684038"/>
            <a:ext cx="8114103" cy="674457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fr-CA" sz="2800" b="1" kern="1200" cap="small" baseline="0" dirty="0">
                <a:solidFill>
                  <a:schemeClr val="bg1"/>
                </a:solidFill>
                <a:latin typeface="BRHendrix-Regular" panose="01000000000000000000" pitchFamily="50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SURTITRE</a:t>
            </a:r>
            <a:endParaRPr lang="fr-CA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11207F2-1E50-4C27-B857-2BE77F8BA9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305" y="1393175"/>
            <a:ext cx="8114103" cy="164662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fr-FR" sz="3200" u="sng" kern="1200" cap="none" baseline="0" dirty="0" smtClean="0">
                <a:solidFill>
                  <a:srgbClr val="E6D937"/>
                </a:solidFill>
                <a:uFill>
                  <a:solidFill>
                    <a:srgbClr val="E6D937"/>
                  </a:solidFill>
                </a:uFill>
                <a:latin typeface="BRHendrix-Regular" panose="01000000000000000000" pitchFamily="50" charset="0"/>
                <a:ea typeface="+mj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fr-FR" sz="3600" kern="1200" cap="small" baseline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fr-FR" sz="3600" kern="1200" cap="small" baseline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fr-FR" sz="3600" kern="1200" cap="small" baseline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fr-CA" sz="3600" kern="1200" cap="small" baseline="0" dirty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  <a:p>
            <a:pPr lvl="0"/>
            <a:r>
              <a:rPr lang="fr-FR" dirty="0"/>
              <a:t>sur deux</a:t>
            </a:r>
          </a:p>
          <a:p>
            <a:pPr lvl="0"/>
            <a:r>
              <a:rPr lang="fr-FR" dirty="0"/>
              <a:t>ou trois lignes</a:t>
            </a:r>
            <a:endParaRPr lang="fr-CA" dirty="0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F670E872-BFB6-4171-9D6A-1D1477FE3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304" y="3651047"/>
            <a:ext cx="8114103" cy="914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fr-FR" sz="1800" kern="1200" baseline="0" dirty="0" smtClean="0">
                <a:solidFill>
                  <a:srgbClr val="86888B"/>
                </a:solidFill>
                <a:latin typeface="BRHendrix-Regular" panose="01000000000000000000" pitchFamily="50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fr-FR" sz="18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fr-FR" sz="18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fr-FR" sz="18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fr-CA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r-FR" dirty="0"/>
              <a:t>Date : année/</a:t>
            </a:r>
            <a:r>
              <a:rPr lang="fr-FR" dirty="0" err="1"/>
              <a:t>jj</a:t>
            </a:r>
            <a:r>
              <a:rPr lang="fr-FR" dirty="0"/>
              <a:t>/mm</a:t>
            </a:r>
          </a:p>
          <a:p>
            <a:pPr lvl="0"/>
            <a:r>
              <a:rPr lang="fr-FR" dirty="0"/>
              <a:t>Auteur de la présentation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8623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DB0871E-AD1C-1849-6501-4F9470841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9D5D1BDA-0A13-3A43-8657-7C24FA4F7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529" y="705678"/>
            <a:ext cx="6062871" cy="548398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38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2DCC16F-9AF0-AD2E-09FF-401798734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8B57869E-DAAE-BC48-84AF-73C32C609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529" y="705678"/>
            <a:ext cx="6062871" cy="548398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8622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4066C49-ECC8-0833-3F71-3D7875A1A6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BE5B13-C1F8-9244-ABC3-41BDA0E6D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530" y="1681163"/>
            <a:ext cx="8637104" cy="450850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0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E2CD900-3F73-CD4D-24EC-256390B4B5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51B11B-1980-5641-B741-55403A182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212" y="1681163"/>
            <a:ext cx="42984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BE5B13-C1F8-9244-ABC3-41BDA0E6D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212" y="2505075"/>
            <a:ext cx="4298450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CF15FE88-C4C1-374F-A4B8-84AF7B90C7A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915125" y="1681163"/>
            <a:ext cx="42984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0F7C2CD4-2115-E040-B56D-D8A677102E9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15125" y="2505075"/>
            <a:ext cx="4298450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5836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9DCB76A-B460-E2EB-8118-324F4C1747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5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positiv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DA6BCDB-6F38-BFA0-A7EF-631C7D607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4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ection grè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EA64221-EF7D-B219-1EA5-3F35E7042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D5ABAAA-07C9-4E5C-A4CD-8E51D041B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772" y="2700565"/>
            <a:ext cx="8782082" cy="18156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cap="none" baseline="0">
                <a:solidFill>
                  <a:schemeClr val="bg1"/>
                </a:solidFill>
                <a:latin typeface="BRHendrix-Regular" panose="01000000000000000000" pitchFamily="50" charset="0"/>
              </a:defRPr>
            </a:lvl1pPr>
          </a:lstStyle>
          <a:p>
            <a:r>
              <a:rPr lang="fr-CA" noProof="0" dirty="0"/>
              <a:t>Page de section </a:t>
            </a:r>
            <a:br>
              <a:rPr lang="fr-CA" noProof="0" dirty="0"/>
            </a:br>
            <a:r>
              <a:rPr lang="fr-CA" noProof="0" dirty="0"/>
              <a:t>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68756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text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B286C71-C074-A504-7A5B-B8B32395AC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DA34E51-ACD9-4CA9-98F0-93C5C038F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1270" y="613887"/>
            <a:ext cx="7474503" cy="79478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cap="all" baseline="0">
                <a:solidFill>
                  <a:schemeClr val="tx1"/>
                </a:solidFill>
                <a:latin typeface="BRHendrix-Regular" panose="010000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1F66F329-C3B8-49CA-B9E8-D27ADAF986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212" y="2022558"/>
            <a:ext cx="6323012" cy="3389701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BRHendrix-Regular" panose="01000000000000000000" pitchFamily="50" charset="0"/>
              </a:defRPr>
            </a:lvl1pPr>
            <a:lvl2pPr>
              <a:defRPr baseline="0">
                <a:solidFill>
                  <a:schemeClr val="tx1"/>
                </a:solidFill>
                <a:latin typeface="BRHendrix-Regular" panose="01000000000000000000" pitchFamily="50" charset="0"/>
              </a:defRPr>
            </a:lvl2pPr>
            <a:lvl3pPr>
              <a:defRPr baseline="0">
                <a:solidFill>
                  <a:schemeClr val="tx1"/>
                </a:solidFill>
                <a:latin typeface="BRHendrix-Regular" panose="01000000000000000000" pitchFamily="50" charset="0"/>
              </a:defRPr>
            </a:lvl3pPr>
            <a:lvl4pPr>
              <a:defRPr baseline="0">
                <a:solidFill>
                  <a:schemeClr val="tx1"/>
                </a:solidFill>
                <a:latin typeface="BRHendrix-Regular" panose="01000000000000000000" pitchFamily="50" charset="0"/>
              </a:defRPr>
            </a:lvl4pPr>
            <a:lvl5pPr>
              <a:defRPr baseline="0">
                <a:solidFill>
                  <a:schemeClr val="tx1"/>
                </a:solidFill>
                <a:latin typeface="BRHendrix-Regular" panose="01000000000000000000" pitchFamily="50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0" name="Espace réservé pour une image  3">
            <a:extLst>
              <a:ext uri="{FF2B5EF4-FFF2-40B4-BE49-F238E27FC236}">
                <a16:creationId xmlns:a16="http://schemas.microsoft.com/office/drawing/2014/main" id="{1A422513-FD79-449C-A11B-C2636D1B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29024" y="2022558"/>
            <a:ext cx="3206750" cy="3389701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BRHendrix-Regular" panose="01000000000000000000" pitchFamily="50" charset="0"/>
              </a:defRPr>
            </a:lvl1pPr>
          </a:lstStyle>
          <a:p>
            <a:r>
              <a:rPr lang="fr-CA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00487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8E1D3F6-60B8-F294-807B-D502E3545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CA64BC7-B127-4638-9972-3C07695315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211" y="1890584"/>
            <a:ext cx="10861587" cy="40129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1" cap="none" baseline="0">
                <a:solidFill>
                  <a:srgbClr val="DC5637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dirty="0"/>
              <a:t>Modifiez le sous-titre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E6CA7CE-3826-F245-96B6-90E331C8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1270" y="613887"/>
            <a:ext cx="8192530" cy="79478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cap="all"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9" name="Espace réservé du contenu 15">
            <a:extLst>
              <a:ext uri="{FF2B5EF4-FFF2-40B4-BE49-F238E27FC236}">
                <a16:creationId xmlns:a16="http://schemas.microsoft.com/office/drawing/2014/main" id="{A838100E-D16C-0441-B823-9211FEFFF0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2212" y="2375440"/>
            <a:ext cx="10861588" cy="303681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8050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contenu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EFE1CE4-0CDF-88BF-BA1C-143E7585F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CA64BC7-B127-4638-9972-3C07695315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211" y="1890584"/>
            <a:ext cx="10861587" cy="40129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1" cap="none" baseline="0">
                <a:solidFill>
                  <a:srgbClr val="DC5637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dirty="0"/>
              <a:t>Modifiez le sous-titre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E6CA7CE-3826-F245-96B6-90E331C8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1270" y="613887"/>
            <a:ext cx="8192530" cy="79478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cap="all"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9" name="Espace réservé du contenu 15">
            <a:extLst>
              <a:ext uri="{FF2B5EF4-FFF2-40B4-BE49-F238E27FC236}">
                <a16:creationId xmlns:a16="http://schemas.microsoft.com/office/drawing/2014/main" id="{A838100E-D16C-0441-B823-9211FEFFF0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2212" y="2375440"/>
            <a:ext cx="10861588" cy="303681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9260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ection n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A15B64F-F48C-147C-49D3-EA88F7BA08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4F159022-8E6D-B648-9A3C-B925CB753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772" y="2054522"/>
            <a:ext cx="8782082" cy="18156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cap="none" baseline="0">
                <a:solidFill>
                  <a:schemeClr val="bg1"/>
                </a:solidFill>
                <a:latin typeface="BRHendrix-Regular" panose="01000000000000000000" pitchFamily="50" charset="0"/>
              </a:defRPr>
            </a:lvl1pPr>
          </a:lstStyle>
          <a:p>
            <a:r>
              <a:rPr lang="fr-CA" noProof="0" dirty="0"/>
              <a:t>Page de section </a:t>
            </a:r>
            <a:br>
              <a:rPr lang="fr-CA" noProof="0" dirty="0"/>
            </a:br>
            <a:r>
              <a:rPr lang="fr-CA" noProof="0" dirty="0"/>
              <a:t>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61993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DCD4F59-C704-8891-811F-E266459FF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2D04A04D-8679-D14A-9289-0E70CCF71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529" y="705678"/>
            <a:ext cx="10644810" cy="548398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80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2D04A04D-8679-D14A-9289-0E70CCF71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529" y="705678"/>
            <a:ext cx="10644810" cy="548398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807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3EA59B-46B8-AFBF-B757-1C2A373B5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BE5B13-C1F8-9244-ABC3-41BDA0E6D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529" y="705678"/>
            <a:ext cx="6062871" cy="548398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757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DB997C-022B-4049-A260-3316FD2B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4C0AE3-5435-C949-829D-4AE499D0E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73A6F2-2BA4-AF40-B3EB-12ADEA16B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RHendrix-Regular" panose="01000000000000000000" pitchFamily="50" charset="0"/>
              </a:defRPr>
            </a:lvl1pPr>
          </a:lstStyle>
          <a:p>
            <a:fld id="{FE24B461-AE7C-1244-AB2B-80D0BA42AD99}" type="datetimeFigureOut">
              <a:rPr lang="fr-FR" smtClean="0"/>
              <a:pPr/>
              <a:t>22/04/2022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BF678-8258-0640-AC16-24579D935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RHendrix-Regular" panose="01000000000000000000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FA708C-B91E-1A43-A77D-061591747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RHendrix-Regular" panose="01000000000000000000" pitchFamily="50" charset="0"/>
              </a:defRPr>
            </a:lvl1pPr>
          </a:lstStyle>
          <a:p>
            <a:fld id="{B235F022-8C4A-0B44-9B51-B36339AF20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90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4" r:id="rId4"/>
    <p:sldLayoutId id="2147483669" r:id="rId5"/>
    <p:sldLayoutId id="2147483661" r:id="rId6"/>
    <p:sldLayoutId id="2147483649" r:id="rId7"/>
    <p:sldLayoutId id="2147483670" r:id="rId8"/>
    <p:sldLayoutId id="2147483668" r:id="rId9"/>
    <p:sldLayoutId id="2147483667" r:id="rId10"/>
    <p:sldLayoutId id="2147483666" r:id="rId11"/>
    <p:sldLayoutId id="2147483665" r:id="rId12"/>
    <p:sldLayoutId id="2147483653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RHendrix-Regular" panose="01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Hendrix-Regular" panose="01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Hendrix-Regular" panose="01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Hendrix-Regular" panose="01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Hendrix-Regular" panose="01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Hendrix-Regular" panose="01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6C42D34-263E-5B13-E9C9-449CE6F3FA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98B74D-E8F2-7603-A773-200E396533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45A753-2376-CD6B-E40D-4FB3BE0DC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19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5070805-9A38-4AE0-28FF-7BEA92FC7F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07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989AE6D-ABF2-309A-6507-95528A052D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52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C92DEFD-382C-232B-E045-84197B8865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208EEBD-EBC8-4049-A932-1903E756B61F}"/>
              </a:ext>
            </a:extLst>
          </p:cNvPr>
          <p:cNvSpPr txBox="1">
            <a:spLocks/>
          </p:cNvSpPr>
          <p:nvPr/>
        </p:nvSpPr>
        <p:spPr>
          <a:xfrm>
            <a:off x="492211" y="613887"/>
            <a:ext cx="8192530" cy="794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600" baseline="0" dirty="0">
                <a:latin typeface="BRHendrix-Regular" panose="01000000000000000000" pitchFamily="50" charset="0"/>
              </a:rPr>
              <a:t>Modifiez le style du titre</a:t>
            </a:r>
            <a:endParaRPr lang="fr-CA" sz="2600" baseline="0" dirty="0">
              <a:latin typeface="BRHendrix-Regular" panose="01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9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0E213A4-E43A-A54E-9E1F-2CCDB9E45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D0BA06-9AE4-A148-1171-CC7049B20C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BCFC9F-DBCA-9797-3792-D72C582ED84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9F5BB95-9113-F049-B90C-C55587908F29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22CA142-C7C1-4EC1-8759-3E0996EE79A7}"/>
              </a:ext>
            </a:extLst>
          </p:cNvPr>
          <p:cNvSpPr txBox="1">
            <a:spLocks/>
          </p:cNvSpPr>
          <p:nvPr/>
        </p:nvSpPr>
        <p:spPr>
          <a:xfrm>
            <a:off x="492211" y="613887"/>
            <a:ext cx="8192530" cy="794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600" baseline="0" dirty="0">
                <a:latin typeface="BRHendrix-Regular" panose="01000000000000000000" pitchFamily="50" charset="0"/>
              </a:rPr>
              <a:t>Modifiez le style du titre</a:t>
            </a:r>
            <a:endParaRPr lang="fr-CA" sz="2600" baseline="0" dirty="0">
              <a:latin typeface="BRHendrix-Regular" panose="01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1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312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12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3006A-5DB2-0029-4BFE-67487955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9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B0DB6-F077-B00C-7D40-8C757F2C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BFB892-3EE8-A4B6-37EE-98538B8AD7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475AE9-E2FD-480E-BD04-88AE472F49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1601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48AC20A-0408-8E0C-68EF-851E507A6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F982005-DFF5-D983-B7CF-9E4623CFB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13F2D3-D508-793F-01B0-25B0363FB52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66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66378B8-C88B-3725-02DA-2E866F38F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D332B15-D98B-D404-7A7C-6E71B00A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288778-2426-B1C1-B65C-E6DB08EA7A5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57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F35189-7621-32F7-D2D4-C85524D0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46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07400DB-E80A-23A3-ACCC-BB6684906D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54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3A55970-0E84-2612-11EB-A3F2E0ED7C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69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57E77D0-6BE4-EBDB-0E49-CCCADF7D92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2909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10</Words>
  <Application>Microsoft Office PowerPoint</Application>
  <PresentationFormat>Grand écran</PresentationFormat>
  <Paragraphs>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Segoe UI</vt:lpstr>
      <vt:lpstr>BRHendrix-Regular</vt:lpstr>
      <vt:lpstr>Segoe UI Semilight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Denis St-Pierre</dc:creator>
  <cp:lastModifiedBy>Fannie Martin</cp:lastModifiedBy>
  <cp:revision>16</cp:revision>
  <dcterms:created xsi:type="dcterms:W3CDTF">2022-02-24T14:18:44Z</dcterms:created>
  <dcterms:modified xsi:type="dcterms:W3CDTF">2022-04-22T20:29:13Z</dcterms:modified>
</cp:coreProperties>
</file>