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RHendrix-Regular" panose="01000000000000000000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Segoe UI Semilight" panose="020B0402040204020203" pitchFamily="34" charset="0"/>
      <p:regular r:id="rId22"/>
      <p: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E425E4-97E6-E8B6-365A-DF3816675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8BC783-A61F-430C-A924-E0309DCA3837}"/>
              </a:ext>
            </a:extLst>
          </p:cNvPr>
          <p:cNvSpPr/>
          <p:nvPr userDrawn="1"/>
        </p:nvSpPr>
        <p:spPr>
          <a:xfrm>
            <a:off x="6824787" y="6223772"/>
            <a:ext cx="4848225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sz="800" cap="all" baseline="0" dirty="0">
                <a:solidFill>
                  <a:srgbClr val="86888B"/>
                </a:solidFill>
                <a:latin typeface="BRHendrix-Regular" panose="01000000000000000000" pitchFamily="50" charset="0"/>
                <a:cs typeface="Segoe UI" panose="020B0502040204020203" pitchFamily="34" charset="0"/>
              </a:rPr>
              <a:t>      © Tous droits réservés 2021 École nationale d’administration publique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917299D-390C-40DC-94B4-30EF980792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06" y="684038"/>
            <a:ext cx="4926597" cy="674457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CA" sz="2800" b="1" kern="1200" cap="small" baseline="0" dirty="0">
                <a:solidFill>
                  <a:schemeClr val="bg1"/>
                </a:solidFill>
                <a:latin typeface="BRHendrix-Regular" panose="01000000000000000000" pitchFamily="50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SURTITRE</a:t>
            </a:r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11207F2-1E50-4C27-B857-2BE77F8BA9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305" y="1393175"/>
            <a:ext cx="4926597" cy="164662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200" u="sng" kern="1200" cap="none" baseline="0" dirty="0" smtClean="0">
                <a:solidFill>
                  <a:srgbClr val="E6D937"/>
                </a:solidFill>
                <a:uFill>
                  <a:solidFill>
                    <a:srgbClr val="E6D937"/>
                  </a:solidFill>
                </a:uFill>
                <a:latin typeface="BRHendrix-Regular" panose="01000000000000000000" pitchFamily="50" charset="0"/>
                <a:ea typeface="+mj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3600" kern="1200" cap="small" baseline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CA" sz="3600" kern="1200" cap="small" baseline="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  <a:p>
            <a:pPr lvl="0"/>
            <a:r>
              <a:rPr lang="fr-FR" dirty="0"/>
              <a:t>sur deux</a:t>
            </a:r>
          </a:p>
          <a:p>
            <a:pPr lvl="0"/>
            <a:r>
              <a:rPr lang="fr-FR" dirty="0"/>
              <a:t>ou trois lignes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670E872-BFB6-4171-9D6A-1D1477FE3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305" y="4221974"/>
            <a:ext cx="4926596" cy="914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fr-FR" sz="1800" kern="1200" baseline="0" dirty="0" smtClean="0">
                <a:solidFill>
                  <a:srgbClr val="86888B"/>
                </a:solidFill>
                <a:latin typeface="BRHendrix-Regular" panose="01000000000000000000" pitchFamily="50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FR" sz="1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fr-CA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r-FR" dirty="0"/>
              <a:t>Date : année/</a:t>
            </a:r>
            <a:r>
              <a:rPr lang="fr-FR" dirty="0" err="1"/>
              <a:t>jj</a:t>
            </a:r>
            <a:r>
              <a:rPr lang="fr-FR" dirty="0"/>
              <a:t>/mm</a:t>
            </a:r>
          </a:p>
          <a:p>
            <a:pPr lvl="0"/>
            <a:r>
              <a:rPr lang="fr-FR" dirty="0"/>
              <a:t>Auteur de la présentation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62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866B0B-AB38-24D1-3322-ABDDA685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9D5D1BDA-0A13-3A43-8657-7C24FA4F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6062871" cy="548398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3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2BB394-0BBE-C3FE-5C93-62A58C5B5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8B57869E-DAAE-BC48-84AF-73C32C609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9"/>
            <a:ext cx="6062871" cy="489999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62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6C60E8-7477-EF0D-2E39-8A77FE25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30" y="1681163"/>
            <a:ext cx="8637104" cy="45085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0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0F65A65-A659-6664-2093-F8BBF52FF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1B11B-1980-5641-B741-55403A18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212" y="1681163"/>
            <a:ext cx="42984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12" y="2505075"/>
            <a:ext cx="429845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CF15FE88-C4C1-374F-A4B8-84AF7B90C7A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15125" y="1681163"/>
            <a:ext cx="42984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F7C2CD4-2115-E040-B56D-D8A677102E9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15125" y="2505075"/>
            <a:ext cx="429845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83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24D3C4-4081-83D4-0E98-E85FEA0A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4A2C73-88C3-0912-5A28-A2D73F28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 grè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0FF4B85-4AEE-B126-AD33-89B26085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5ABAAA-07C9-4E5C-A4CD-8E51D041B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72" y="2700565"/>
            <a:ext cx="8782082" cy="1815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cap="none" baseline="0">
                <a:solidFill>
                  <a:schemeClr val="bg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noProof="0" dirty="0"/>
              <a:t>Page de section </a:t>
            </a:r>
            <a:br>
              <a:rPr lang="fr-CA" noProof="0" dirty="0"/>
            </a:br>
            <a:r>
              <a:rPr lang="fr-CA" noProof="0" dirty="0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875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EDDB318-F5A2-C483-F00F-6FABA58B1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A34E51-ACD9-4CA9-98F0-93C5C038F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7474503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F66F329-C3B8-49CA-B9E8-D27ADAF986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212" y="2022558"/>
            <a:ext cx="6323012" cy="338970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1A422513-FD79-449C-A11B-C2636D1B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9024" y="2022558"/>
            <a:ext cx="3206750" cy="338970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048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2FED49D-9B90-FEEF-2333-67A690DBB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A64BC7-B127-4638-9972-3C07695315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211" y="1890584"/>
            <a:ext cx="10861587" cy="40129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cap="none" baseline="0">
                <a:solidFill>
                  <a:srgbClr val="DC5637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Modifiez le sous-titre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E6CA7CE-3826-F245-96B6-90E331C8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8192530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contenu 15">
            <a:extLst>
              <a:ext uri="{FF2B5EF4-FFF2-40B4-BE49-F238E27FC236}">
                <a16:creationId xmlns:a16="http://schemas.microsoft.com/office/drawing/2014/main" id="{A838100E-D16C-0441-B823-9211FEFFF0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2212" y="2375440"/>
            <a:ext cx="10861588" cy="30368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050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ADD454-F4AF-56E0-7889-B064831CC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A64BC7-B127-4638-9972-3C07695315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211" y="1890584"/>
            <a:ext cx="10861587" cy="40129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cap="none" baseline="0">
                <a:solidFill>
                  <a:srgbClr val="DC5637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dirty="0"/>
              <a:t>Modifiez le sous-titre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E6CA7CE-3826-F245-96B6-90E331C8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1270" y="613887"/>
            <a:ext cx="8192530" cy="79478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cap="all"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contenu 15">
            <a:extLst>
              <a:ext uri="{FF2B5EF4-FFF2-40B4-BE49-F238E27FC236}">
                <a16:creationId xmlns:a16="http://schemas.microsoft.com/office/drawing/2014/main" id="{A838100E-D16C-0441-B823-9211FEFFF0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2212" y="2375440"/>
            <a:ext cx="10861588" cy="30368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BRHendrix-Regular" panose="01000000000000000000" pitchFamily="50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797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 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982C6E-7CAB-3E3C-BE52-CA70E8071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F159022-8E6D-B648-9A3C-B925CB753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72" y="2054522"/>
            <a:ext cx="8782082" cy="1815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cap="none" baseline="0">
                <a:solidFill>
                  <a:schemeClr val="bg1"/>
                </a:solidFill>
                <a:latin typeface="BRHendrix-Regular" panose="01000000000000000000" pitchFamily="50" charset="0"/>
              </a:defRPr>
            </a:lvl1pPr>
          </a:lstStyle>
          <a:p>
            <a:r>
              <a:rPr lang="fr-CA" noProof="0" dirty="0"/>
              <a:t>Page de section </a:t>
            </a:r>
            <a:br>
              <a:rPr lang="fr-CA" noProof="0" dirty="0"/>
            </a:br>
            <a:r>
              <a:rPr lang="fr-CA" noProof="0" dirty="0"/>
              <a:t>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199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72A4B1-4E38-3101-970A-BC012526A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2D04A04D-8679-D14A-9289-0E70CCF7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10644810" cy="548398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8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2D04A04D-8679-D14A-9289-0E70CCF7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10644810" cy="548398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97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noi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961955-8357-BAAA-2ED2-738CB2AA7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E5B13-C1F8-9244-ABC3-41BDA0E6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29" y="705678"/>
            <a:ext cx="6062871" cy="548398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5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DB997C-022B-4049-A260-3316FD2B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4C0AE3-5435-C949-829D-4AE499D0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3A6F2-2BA4-AF40-B3EB-12ADEA16B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fld id="{FE24B461-AE7C-1244-AB2B-80D0BA42AD99}" type="datetimeFigureOut">
              <a:rPr lang="fr-FR" smtClean="0"/>
              <a:pPr/>
              <a:t>25/04/2022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F678-8258-0640-AC16-24579D93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FA708C-B91E-1A43-A77D-061591747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Hendrix-Regular" panose="01000000000000000000" pitchFamily="50" charset="0"/>
              </a:defRPr>
            </a:lvl1pPr>
          </a:lstStyle>
          <a:p>
            <a:fld id="{B235F022-8C4A-0B44-9B51-B36339AF20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9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4" r:id="rId4"/>
    <p:sldLayoutId id="2147483670" r:id="rId5"/>
    <p:sldLayoutId id="2147483661" r:id="rId6"/>
    <p:sldLayoutId id="2147483649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3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Hendrix-Regular" panose="01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Hendrix-Regular" panose="01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C2076B-D7AD-847F-3322-AF720232E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D5DFAA-0AB1-C3AF-1F3A-3BB658834D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154BA-FFD9-BB3D-B9F9-2B4EC770F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D3D2C2-204A-87E3-729E-EFB1069D9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4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2752E2-4684-F9B0-8122-BB70B953C7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8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42B022C-2553-DADA-2B47-5BE942804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5BCFD38-3A0B-4A92-B869-CF418AC7254A}"/>
              </a:ext>
            </a:extLst>
          </p:cNvPr>
          <p:cNvSpPr txBox="1">
            <a:spLocks/>
          </p:cNvSpPr>
          <p:nvPr/>
        </p:nvSpPr>
        <p:spPr>
          <a:xfrm>
            <a:off x="492211" y="613887"/>
            <a:ext cx="8192530" cy="79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600" baseline="0" dirty="0">
                <a:latin typeface="BRHendrix-Regular" panose="01000000000000000000" pitchFamily="50" charset="0"/>
              </a:rPr>
              <a:t>Modifiez le style du titre</a:t>
            </a:r>
            <a:endParaRPr lang="fr-CA" sz="2600" baseline="0" dirty="0">
              <a:latin typeface="BRHendrix-Regular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C3D927-6F8D-DB6A-09BA-C3DF2FF61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64EC9-C519-B97C-40DE-20233AD74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EA8951-ECC2-F57E-617B-6FFFE9C7F3F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DC3A2E2-7779-735A-D1AB-73ADCDA2ADA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1D64976-C440-4B74-8A11-2503BA167353}"/>
              </a:ext>
            </a:extLst>
          </p:cNvPr>
          <p:cNvSpPr txBox="1">
            <a:spLocks/>
          </p:cNvSpPr>
          <p:nvPr/>
        </p:nvSpPr>
        <p:spPr>
          <a:xfrm>
            <a:off x="492211" y="613887"/>
            <a:ext cx="8192530" cy="79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600" baseline="0" dirty="0">
                <a:latin typeface="BRHendrix-Regular" panose="01000000000000000000" pitchFamily="50" charset="0"/>
              </a:rPr>
              <a:t>Modifiez le style du titre</a:t>
            </a:r>
            <a:endParaRPr lang="fr-CA" sz="2600" baseline="0" dirty="0">
              <a:latin typeface="BRHendrix-Regular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0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27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41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972A3-C711-4E43-8EAE-2190EE21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9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5AC9C-A845-635A-A9B1-3E738FA2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22EB9-F6A8-3BB2-15F2-5FC937B16A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927052D-15DC-5F29-37A5-A471D58FB3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73470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CC2DD0-8795-316D-D85A-18F5EEF3A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1C389F-FA4F-DE63-5214-070486E0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960B1C-1B8E-A93C-6C7D-502968877F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36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EBA666-5CBD-8B43-4EE1-B55170697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ACA25A-F11C-431D-D77B-D47E8F7E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D8DE97-504E-932D-6856-B7A84C1BFAD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3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C5431-E367-B382-55D2-62CD8253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46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339D9C-07FA-E94F-350B-9A82C33C03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24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87E3C5-1E21-4F24-2559-8A315AEECA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6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ACD74F-DAFA-24D7-BE58-4B396DF5DC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190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</Words>
  <Application>Microsoft Office PowerPoint</Application>
  <PresentationFormat>Grand écran</PresentationFormat>
  <Paragraphs>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BRHendrix-Regular</vt:lpstr>
      <vt:lpstr>Arial</vt:lpstr>
      <vt:lpstr>Segoe UI</vt:lpstr>
      <vt:lpstr>Segoe UI Semilight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St-Pierre</dc:creator>
  <cp:lastModifiedBy>Fannie Martin</cp:lastModifiedBy>
  <cp:revision>14</cp:revision>
  <dcterms:created xsi:type="dcterms:W3CDTF">2022-02-24T14:18:44Z</dcterms:created>
  <dcterms:modified xsi:type="dcterms:W3CDTF">2022-04-25T13:13:13Z</dcterms:modified>
</cp:coreProperties>
</file>